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14" r:id="rId22"/>
    <p:sldId id="429" r:id="rId23"/>
    <p:sldId id="431" r:id="rId24"/>
    <p:sldId id="430" r:id="rId25"/>
    <p:sldId id="416" r:id="rId26"/>
    <p:sldId id="270" r:id="rId27"/>
    <p:sldId id="387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8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E7C13BA-BB2B-4E28-933E-EA8E19C57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41" y="354921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99" r:id="rId12"/>
    <p:sldLayoutId id="2147483656" r:id="rId13"/>
    <p:sldLayoutId id="2147483690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757738" y="-1675"/>
            <a:ext cx="7056449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800" y="1379835"/>
            <a:ext cx="2996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D6268"/>
                </a:solidFill>
              </a:rPr>
              <a:t>Diagrama de 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4941203" y="4330908"/>
            <a:ext cx="3041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2EFE2B-7A81-4AE1-9662-5682C7416783}"/>
              </a:ext>
            </a:extLst>
          </p:cNvPr>
          <p:cNvSpPr/>
          <p:nvPr/>
        </p:nvSpPr>
        <p:spPr>
          <a:xfrm>
            <a:off x="4941202" y="5993863"/>
            <a:ext cx="6644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0"/>
          </p:nvPr>
        </p:nvSpPr>
        <p:spPr/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4935047" y="50272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Diagrama de Classe, é da classe principal da nossa aplicação</a:t>
            </a:r>
          </a:p>
        </p:txBody>
      </p:sp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921837" y="2744820"/>
            <a:ext cx="518924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71172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Súmario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2D5D55-F0B9-4882-89DD-58CEB6A2B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4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FFF6D3CB-BFAF-4633-802E-D6356987C390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4"/>
          <a:srcRect t="15514" b="1551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5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6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1951672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727180"/>
            <a:ext cx="9109771" cy="5201366"/>
            <a:chOff x="1080010" y="1351838"/>
            <a:chExt cx="6629927" cy="52013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351838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52591" y="1666332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Aumento da aderência entre 5 a 10 anos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2445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 x Proctocolos de cadeia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21058" y="1430818"/>
            <a:ext cx="3799201" cy="5426449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4299130" y="1938019"/>
            <a:ext cx="3317429" cy="272136"/>
            <a:chOff x="5121514" y="939016"/>
            <a:chExt cx="1838814" cy="175990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sp>
        <p:nvSpPr>
          <p:cNvPr id="59" name="Rectangle 9">
            <a:extLst>
              <a:ext uri="{FF2B5EF4-FFF2-40B4-BE49-F238E27FC236}">
                <a16:creationId xmlns:a16="http://schemas.microsoft.com/office/drawing/2014/main" id="{8B55FE9E-E114-49E6-BA56-08C19111DA11}"/>
              </a:ext>
            </a:extLst>
          </p:cNvPr>
          <p:cNvSpPr/>
          <p:nvPr/>
        </p:nvSpPr>
        <p:spPr>
          <a:xfrm>
            <a:off x="5736608" y="2495341"/>
            <a:ext cx="398006" cy="4135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35798AF8-759C-4FFB-85D5-D79934C8C28B}"/>
              </a:ext>
            </a:extLst>
          </p:cNvPr>
          <p:cNvSpPr/>
          <p:nvPr/>
        </p:nvSpPr>
        <p:spPr>
          <a:xfrm>
            <a:off x="3508589" y="3952207"/>
            <a:ext cx="377017" cy="33862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34D79A16-B099-4412-95CA-DA2BF28A7447}"/>
              </a:ext>
            </a:extLst>
          </p:cNvPr>
          <p:cNvSpPr/>
          <p:nvPr/>
        </p:nvSpPr>
        <p:spPr>
          <a:xfrm>
            <a:off x="5736608" y="5363633"/>
            <a:ext cx="461946" cy="32565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04C0C6C2-2501-4A89-A7B0-DFD1F6D9BF54}"/>
              </a:ext>
            </a:extLst>
          </p:cNvPr>
          <p:cNvSpPr>
            <a:spLocks noChangeAspect="1"/>
          </p:cNvSpPr>
          <p:nvPr/>
        </p:nvSpPr>
        <p:spPr>
          <a:xfrm>
            <a:off x="7973310" y="3938353"/>
            <a:ext cx="441215" cy="34883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B32DBE3D-A434-4965-8F71-FC5D8EE348B5}"/>
              </a:ext>
            </a:extLst>
          </p:cNvPr>
          <p:cNvGrpSpPr/>
          <p:nvPr/>
        </p:nvGrpSpPr>
        <p:grpSpPr>
          <a:xfrm>
            <a:off x="1190348" y="4059938"/>
            <a:ext cx="3317429" cy="272136"/>
            <a:chOff x="5121514" y="939016"/>
            <a:chExt cx="1838814" cy="175990"/>
          </a:xfrm>
        </p:grpSpPr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3257F802-B1FC-44C3-BF10-AAAAA569449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A856671-0D73-4E91-A7B8-513D1C6A041C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A65AAD85-2290-4853-9DA5-A53941A0A7A8}"/>
              </a:ext>
            </a:extLst>
          </p:cNvPr>
          <p:cNvSpPr/>
          <p:nvPr/>
        </p:nvSpPr>
        <p:spPr>
          <a:xfrm>
            <a:off x="8801341" y="2472952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4103</TotalTime>
  <Words>251</Words>
  <Application>Microsoft Office PowerPoint</Application>
  <PresentationFormat>Widescreen</PresentationFormat>
  <Paragraphs>86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Natalia Medina de Oliveira Juliano</cp:lastModifiedBy>
  <cp:revision>140</cp:revision>
  <dcterms:created xsi:type="dcterms:W3CDTF">2018-04-24T17:14:44Z</dcterms:created>
  <dcterms:modified xsi:type="dcterms:W3CDTF">2019-12-03T00:13:37Z</dcterms:modified>
</cp:coreProperties>
</file>